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68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3A177-367C-4DD1-A769-2CF0AEACC7EF}" type="datetimeFigureOut">
              <a:rPr lang="cs-CZ" smtClean="0"/>
              <a:t>10.11.2009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2DED8-164D-455F-9CFD-C38DABF7D1F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3A177-367C-4DD1-A769-2CF0AEACC7EF}" type="datetimeFigureOut">
              <a:rPr lang="cs-CZ" smtClean="0"/>
              <a:t>10.11.2009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2DED8-164D-455F-9CFD-C38DABF7D1F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3A177-367C-4DD1-A769-2CF0AEACC7EF}" type="datetimeFigureOut">
              <a:rPr lang="cs-CZ" smtClean="0"/>
              <a:t>10.11.2009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2DED8-164D-455F-9CFD-C38DABF7D1F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3A177-367C-4DD1-A769-2CF0AEACC7EF}" type="datetimeFigureOut">
              <a:rPr lang="cs-CZ" smtClean="0"/>
              <a:t>10.11.2009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2DED8-164D-455F-9CFD-C38DABF7D1F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3A177-367C-4DD1-A769-2CF0AEACC7EF}" type="datetimeFigureOut">
              <a:rPr lang="cs-CZ" smtClean="0"/>
              <a:t>10.11.2009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2DED8-164D-455F-9CFD-C38DABF7D1F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3A177-367C-4DD1-A769-2CF0AEACC7EF}" type="datetimeFigureOut">
              <a:rPr lang="cs-CZ" smtClean="0"/>
              <a:t>10.11.2009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2DED8-164D-455F-9CFD-C38DABF7D1F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3A177-367C-4DD1-A769-2CF0AEACC7EF}" type="datetimeFigureOut">
              <a:rPr lang="cs-CZ" smtClean="0"/>
              <a:t>10.11.2009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2DED8-164D-455F-9CFD-C38DABF7D1F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3A177-367C-4DD1-A769-2CF0AEACC7EF}" type="datetimeFigureOut">
              <a:rPr lang="cs-CZ" smtClean="0"/>
              <a:t>10.11.2009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2DED8-164D-455F-9CFD-C38DABF7D1F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3A177-367C-4DD1-A769-2CF0AEACC7EF}" type="datetimeFigureOut">
              <a:rPr lang="cs-CZ" smtClean="0"/>
              <a:t>10.11.2009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2DED8-164D-455F-9CFD-C38DABF7D1F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3A177-367C-4DD1-A769-2CF0AEACC7EF}" type="datetimeFigureOut">
              <a:rPr lang="cs-CZ" smtClean="0"/>
              <a:t>10.11.2009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2DED8-164D-455F-9CFD-C38DABF7D1F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3A177-367C-4DD1-A769-2CF0AEACC7EF}" type="datetimeFigureOut">
              <a:rPr lang="cs-CZ" smtClean="0"/>
              <a:t>10.11.2009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2DED8-164D-455F-9CFD-C38DABF7D1F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93A177-367C-4DD1-A769-2CF0AEACC7EF}" type="datetimeFigureOut">
              <a:rPr lang="cs-CZ" smtClean="0"/>
              <a:t>10.11.2009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F2DED8-164D-455F-9CFD-C38DABF7D1FC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Obrázek 3" descr="http://misala.sedlo.net/deskriptiva/Popisove_pole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928670"/>
            <a:ext cx="9144000" cy="4714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5715008" y="2214554"/>
            <a:ext cx="2714644" cy="500042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cs-CZ" dirty="0" smtClean="0"/>
              <a:t>SŠŘ Tovačov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</Words>
  <Application>Microsoft Office PowerPoint</Application>
  <PresentationFormat>Předvádění na obrazovce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2" baseType="lpstr">
      <vt:lpstr>Motiv sady Office</vt:lpstr>
      <vt:lpstr>SŠŘ Tovačov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SŠŘ Tovačov</dc:title>
  <dc:creator>SSTovacov</dc:creator>
  <cp:lastModifiedBy>SSTovacov</cp:lastModifiedBy>
  <cp:revision>1</cp:revision>
  <dcterms:created xsi:type="dcterms:W3CDTF">2009-11-10T11:36:55Z</dcterms:created>
  <dcterms:modified xsi:type="dcterms:W3CDTF">2009-11-10T11:46:51Z</dcterms:modified>
</cp:coreProperties>
</file>